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media/image12.png" ContentType="image/png"/>
  <Override PartName="/ppt/media/image11.png" ContentType="image/png"/>
  <Override PartName="/ppt/media/image10.png" ContentType="image/png"/>
  <Override PartName="/ppt/media/image9.png" ContentType="image/png"/>
  <Override PartName="/ppt/media/image8.png" ContentType="image/png"/>
  <Override PartName="/ppt/media/image7.png" ContentType="image/png"/>
  <Override PartName="/ppt/media/image6.png" ContentType="image/png"/>
  <Override PartName="/ppt/media/image14.jpeg" ContentType="image/jpeg"/>
  <Override PartName="/ppt/media/image5.png" ContentType="image/png"/>
  <Override PartName="/ppt/media/image4.png" ContentType="image/png"/>
  <Override PartName="/ppt/media/image3.png" ContentType="image/png"/>
  <Override PartName="/ppt/media/image13.jpeg" ContentType="image/jpeg"/>
  <Override PartName="/ppt/media/image2.png" ContentType="image/png"/>
  <Override PartName="/ppt/media/image15.png" ContentType="image/png"/>
  <Override PartName="/ppt/media/image1.png" ContentType="image/png"/>
  <Override PartName="/ppt/slideLayouts/_rels/slideLayout34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.xml.rels" ContentType="application/vnd.openxmlformats-package.relationships+xml"/>
  <Override PartName="/ppt/slideLayouts/slideLayout3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12193587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6.png"/><Relationship Id="rId3" Type="http://schemas.openxmlformats.org/officeDocument/2006/relationships/image" Target="../media/image7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1959120" y="261000"/>
            <a:ext cx="9798120" cy="1132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1959120" y="1654560"/>
            <a:ext cx="979812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45" name="PlaceHolder 3"/>
          <p:cNvSpPr>
            <a:spLocks noGrp="1"/>
          </p:cNvSpPr>
          <p:nvPr>
            <p:ph type="body"/>
          </p:nvPr>
        </p:nvSpPr>
        <p:spPr>
          <a:xfrm>
            <a:off x="1959120" y="3732120"/>
            <a:ext cx="979812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1959120" y="261000"/>
            <a:ext cx="9798120" cy="1132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1959120" y="1654560"/>
            <a:ext cx="478116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6979680" y="1654560"/>
            <a:ext cx="478116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49" name="PlaceHolder 4"/>
          <p:cNvSpPr>
            <a:spLocks noGrp="1"/>
          </p:cNvSpPr>
          <p:nvPr>
            <p:ph type="body"/>
          </p:nvPr>
        </p:nvSpPr>
        <p:spPr>
          <a:xfrm>
            <a:off x="6979680" y="3732120"/>
            <a:ext cx="478116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0" name="PlaceHolder 5"/>
          <p:cNvSpPr>
            <a:spLocks noGrp="1"/>
          </p:cNvSpPr>
          <p:nvPr>
            <p:ph type="body"/>
          </p:nvPr>
        </p:nvSpPr>
        <p:spPr>
          <a:xfrm>
            <a:off x="1959120" y="3732120"/>
            <a:ext cx="478116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1959120" y="261000"/>
            <a:ext cx="9798120" cy="1132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1959120" y="1654560"/>
            <a:ext cx="979812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1959120" y="1654560"/>
            <a:ext cx="979812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54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4365360" y="165456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55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4365360" y="165456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1959120" y="261000"/>
            <a:ext cx="9798120" cy="1132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69" name="PlaceHolder 2"/>
          <p:cNvSpPr>
            <a:spLocks noGrp="1"/>
          </p:cNvSpPr>
          <p:nvPr>
            <p:ph type="subTitle"/>
          </p:nvPr>
        </p:nvSpPr>
        <p:spPr>
          <a:xfrm>
            <a:off x="1959120" y="1654560"/>
            <a:ext cx="9798120" cy="3977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1959120" y="261000"/>
            <a:ext cx="9798120" cy="1132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1959120" y="1654560"/>
            <a:ext cx="979812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1959120" y="261000"/>
            <a:ext cx="9798120" cy="1132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1959120" y="1654560"/>
            <a:ext cx="478116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6979680" y="1654560"/>
            <a:ext cx="478116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1959120" y="261000"/>
            <a:ext cx="9798120" cy="1132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subTitle"/>
          </p:nvPr>
        </p:nvSpPr>
        <p:spPr>
          <a:xfrm>
            <a:off x="1959120" y="261000"/>
            <a:ext cx="9798120" cy="5249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1959120" y="261000"/>
            <a:ext cx="9798120" cy="1132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1959120" y="1654560"/>
            <a:ext cx="478116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1959120" y="3732120"/>
            <a:ext cx="478116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6979680" y="1654560"/>
            <a:ext cx="478116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959120" y="261000"/>
            <a:ext cx="9798120" cy="1132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subTitle"/>
          </p:nvPr>
        </p:nvSpPr>
        <p:spPr>
          <a:xfrm>
            <a:off x="1959120" y="1654560"/>
            <a:ext cx="9798120" cy="3977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1959120" y="261000"/>
            <a:ext cx="9798120" cy="1132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1959120" y="1654560"/>
            <a:ext cx="478116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6979680" y="1654560"/>
            <a:ext cx="478116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4" name="PlaceHolder 4"/>
          <p:cNvSpPr>
            <a:spLocks noGrp="1"/>
          </p:cNvSpPr>
          <p:nvPr>
            <p:ph type="body"/>
          </p:nvPr>
        </p:nvSpPr>
        <p:spPr>
          <a:xfrm>
            <a:off x="6979680" y="3732120"/>
            <a:ext cx="478116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1959120" y="261000"/>
            <a:ext cx="9798120" cy="1132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1959120" y="1654560"/>
            <a:ext cx="478116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6979680" y="1654560"/>
            <a:ext cx="478116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8" name="PlaceHolder 4"/>
          <p:cNvSpPr>
            <a:spLocks noGrp="1"/>
          </p:cNvSpPr>
          <p:nvPr>
            <p:ph type="body"/>
          </p:nvPr>
        </p:nvSpPr>
        <p:spPr>
          <a:xfrm>
            <a:off x="1959120" y="3732120"/>
            <a:ext cx="979812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1959120" y="261000"/>
            <a:ext cx="9798120" cy="1132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1959120" y="1654560"/>
            <a:ext cx="979812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91" name="PlaceHolder 3"/>
          <p:cNvSpPr>
            <a:spLocks noGrp="1"/>
          </p:cNvSpPr>
          <p:nvPr>
            <p:ph type="body"/>
          </p:nvPr>
        </p:nvSpPr>
        <p:spPr>
          <a:xfrm>
            <a:off x="1959120" y="3732120"/>
            <a:ext cx="979812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1959120" y="261000"/>
            <a:ext cx="9798120" cy="1132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1959120" y="1654560"/>
            <a:ext cx="478116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6979680" y="1654560"/>
            <a:ext cx="478116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6979680" y="3732120"/>
            <a:ext cx="478116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96" name="PlaceHolder 5"/>
          <p:cNvSpPr>
            <a:spLocks noGrp="1"/>
          </p:cNvSpPr>
          <p:nvPr>
            <p:ph type="body"/>
          </p:nvPr>
        </p:nvSpPr>
        <p:spPr>
          <a:xfrm>
            <a:off x="1959120" y="3732120"/>
            <a:ext cx="478116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1959120" y="261000"/>
            <a:ext cx="9798120" cy="1132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1959120" y="1654560"/>
            <a:ext cx="979812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1959120" y="1654560"/>
            <a:ext cx="979812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100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4365360" y="165456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101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4365360" y="165456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1959120" y="261000"/>
            <a:ext cx="9798120" cy="1132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09" name="PlaceHolder 2"/>
          <p:cNvSpPr>
            <a:spLocks noGrp="1"/>
          </p:cNvSpPr>
          <p:nvPr>
            <p:ph type="subTitle"/>
          </p:nvPr>
        </p:nvSpPr>
        <p:spPr>
          <a:xfrm>
            <a:off x="1959120" y="1654560"/>
            <a:ext cx="9798120" cy="3977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1959120" y="261000"/>
            <a:ext cx="9798120" cy="1132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1959120" y="1654560"/>
            <a:ext cx="979812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1959120" y="261000"/>
            <a:ext cx="9798120" cy="1132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1959120" y="1654560"/>
            <a:ext cx="478116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6979680" y="1654560"/>
            <a:ext cx="478116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1959120" y="261000"/>
            <a:ext cx="9798120" cy="1132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959120" y="261000"/>
            <a:ext cx="9798120" cy="1132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1959120" y="1654560"/>
            <a:ext cx="979812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subTitle"/>
          </p:nvPr>
        </p:nvSpPr>
        <p:spPr>
          <a:xfrm>
            <a:off x="1959120" y="261000"/>
            <a:ext cx="9798120" cy="5249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1959120" y="261000"/>
            <a:ext cx="9798120" cy="1132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1959120" y="1654560"/>
            <a:ext cx="478116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1959120" y="3732120"/>
            <a:ext cx="478116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20" name="PlaceHolder 4"/>
          <p:cNvSpPr>
            <a:spLocks noGrp="1"/>
          </p:cNvSpPr>
          <p:nvPr>
            <p:ph type="body"/>
          </p:nvPr>
        </p:nvSpPr>
        <p:spPr>
          <a:xfrm>
            <a:off x="6979680" y="1654560"/>
            <a:ext cx="478116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1959120" y="261000"/>
            <a:ext cx="9798120" cy="1132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1959120" y="1654560"/>
            <a:ext cx="478116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23" name="PlaceHolder 3"/>
          <p:cNvSpPr>
            <a:spLocks noGrp="1"/>
          </p:cNvSpPr>
          <p:nvPr>
            <p:ph type="body"/>
          </p:nvPr>
        </p:nvSpPr>
        <p:spPr>
          <a:xfrm>
            <a:off x="6979680" y="1654560"/>
            <a:ext cx="478116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24" name="PlaceHolder 4"/>
          <p:cNvSpPr>
            <a:spLocks noGrp="1"/>
          </p:cNvSpPr>
          <p:nvPr>
            <p:ph type="body"/>
          </p:nvPr>
        </p:nvSpPr>
        <p:spPr>
          <a:xfrm>
            <a:off x="6979680" y="3732120"/>
            <a:ext cx="478116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1959120" y="261000"/>
            <a:ext cx="9798120" cy="1132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1959120" y="1654560"/>
            <a:ext cx="478116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27" name="PlaceHolder 3"/>
          <p:cNvSpPr>
            <a:spLocks noGrp="1"/>
          </p:cNvSpPr>
          <p:nvPr>
            <p:ph type="body"/>
          </p:nvPr>
        </p:nvSpPr>
        <p:spPr>
          <a:xfrm>
            <a:off x="6979680" y="1654560"/>
            <a:ext cx="478116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28" name="PlaceHolder 4"/>
          <p:cNvSpPr>
            <a:spLocks noGrp="1"/>
          </p:cNvSpPr>
          <p:nvPr>
            <p:ph type="body"/>
          </p:nvPr>
        </p:nvSpPr>
        <p:spPr>
          <a:xfrm>
            <a:off x="1959120" y="3732120"/>
            <a:ext cx="979812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1959120" y="261000"/>
            <a:ext cx="9798120" cy="1132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30" name="PlaceHolder 2"/>
          <p:cNvSpPr>
            <a:spLocks noGrp="1"/>
          </p:cNvSpPr>
          <p:nvPr>
            <p:ph type="body"/>
          </p:nvPr>
        </p:nvSpPr>
        <p:spPr>
          <a:xfrm>
            <a:off x="1959120" y="1654560"/>
            <a:ext cx="979812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31" name="PlaceHolder 3"/>
          <p:cNvSpPr>
            <a:spLocks noGrp="1"/>
          </p:cNvSpPr>
          <p:nvPr>
            <p:ph type="body"/>
          </p:nvPr>
        </p:nvSpPr>
        <p:spPr>
          <a:xfrm>
            <a:off x="1959120" y="3732120"/>
            <a:ext cx="979812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1959120" y="261000"/>
            <a:ext cx="9798120" cy="1132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33" name="PlaceHolder 2"/>
          <p:cNvSpPr>
            <a:spLocks noGrp="1"/>
          </p:cNvSpPr>
          <p:nvPr>
            <p:ph type="body"/>
          </p:nvPr>
        </p:nvSpPr>
        <p:spPr>
          <a:xfrm>
            <a:off x="1959120" y="1654560"/>
            <a:ext cx="478116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34" name="PlaceHolder 3"/>
          <p:cNvSpPr>
            <a:spLocks noGrp="1"/>
          </p:cNvSpPr>
          <p:nvPr>
            <p:ph type="body"/>
          </p:nvPr>
        </p:nvSpPr>
        <p:spPr>
          <a:xfrm>
            <a:off x="6979680" y="1654560"/>
            <a:ext cx="478116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35" name="PlaceHolder 4"/>
          <p:cNvSpPr>
            <a:spLocks noGrp="1"/>
          </p:cNvSpPr>
          <p:nvPr>
            <p:ph type="body"/>
          </p:nvPr>
        </p:nvSpPr>
        <p:spPr>
          <a:xfrm>
            <a:off x="6979680" y="3732120"/>
            <a:ext cx="478116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36" name="PlaceHolder 5"/>
          <p:cNvSpPr>
            <a:spLocks noGrp="1"/>
          </p:cNvSpPr>
          <p:nvPr>
            <p:ph type="body"/>
          </p:nvPr>
        </p:nvSpPr>
        <p:spPr>
          <a:xfrm>
            <a:off x="1959120" y="3732120"/>
            <a:ext cx="478116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1959120" y="261000"/>
            <a:ext cx="9798120" cy="1132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38" name="PlaceHolder 2"/>
          <p:cNvSpPr>
            <a:spLocks noGrp="1"/>
          </p:cNvSpPr>
          <p:nvPr>
            <p:ph type="body"/>
          </p:nvPr>
        </p:nvSpPr>
        <p:spPr>
          <a:xfrm>
            <a:off x="1959120" y="1654560"/>
            <a:ext cx="979812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39" name="PlaceHolder 3"/>
          <p:cNvSpPr>
            <a:spLocks noGrp="1"/>
          </p:cNvSpPr>
          <p:nvPr>
            <p:ph type="body"/>
          </p:nvPr>
        </p:nvSpPr>
        <p:spPr>
          <a:xfrm>
            <a:off x="1959120" y="1654560"/>
            <a:ext cx="979812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140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4365360" y="165456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141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4365360" y="165456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959120" y="261000"/>
            <a:ext cx="9798120" cy="1132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1959120" y="1654560"/>
            <a:ext cx="478116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979680" y="1654560"/>
            <a:ext cx="478116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959120" y="261000"/>
            <a:ext cx="9798120" cy="1132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subTitle"/>
          </p:nvPr>
        </p:nvSpPr>
        <p:spPr>
          <a:xfrm>
            <a:off x="1959120" y="261000"/>
            <a:ext cx="9798120" cy="5249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1959120" y="261000"/>
            <a:ext cx="9798120" cy="1132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1959120" y="1654560"/>
            <a:ext cx="478116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1959120" y="3732120"/>
            <a:ext cx="478116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979680" y="1654560"/>
            <a:ext cx="478116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959120" y="261000"/>
            <a:ext cx="9798120" cy="1132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1959120" y="1654560"/>
            <a:ext cx="478116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6979680" y="1654560"/>
            <a:ext cx="478116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6979680" y="3732120"/>
            <a:ext cx="478116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1959120" y="261000"/>
            <a:ext cx="9798120" cy="1132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1959120" y="1654560"/>
            <a:ext cx="478116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41" name="PlaceHolder 3"/>
          <p:cNvSpPr>
            <a:spLocks noGrp="1"/>
          </p:cNvSpPr>
          <p:nvPr>
            <p:ph type="body"/>
          </p:nvPr>
        </p:nvSpPr>
        <p:spPr>
          <a:xfrm>
            <a:off x="6979680" y="1654560"/>
            <a:ext cx="478116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42" name="PlaceHolder 4"/>
          <p:cNvSpPr>
            <a:spLocks noGrp="1"/>
          </p:cNvSpPr>
          <p:nvPr>
            <p:ph type="body"/>
          </p:nvPr>
        </p:nvSpPr>
        <p:spPr>
          <a:xfrm>
            <a:off x="1959120" y="3732120"/>
            <a:ext cx="979812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Line 1"/>
          <p:cNvSpPr/>
          <p:nvPr/>
        </p:nvSpPr>
        <p:spPr>
          <a:xfrm>
            <a:off x="9371520" y="0"/>
            <a:ext cx="1219320" cy="6858000"/>
          </a:xfrm>
          <a:prstGeom prst="line">
            <a:avLst/>
          </a:prstGeom>
          <a:ln w="9360">
            <a:solidFill>
              <a:srgbClr val="bfbfbf"/>
            </a:solidFill>
            <a:round/>
          </a:ln>
        </p:spPr>
      </p:sp>
      <p:sp>
        <p:nvSpPr>
          <p:cNvPr id="1" name="Line 2"/>
          <p:cNvSpPr/>
          <p:nvPr/>
        </p:nvSpPr>
        <p:spPr>
          <a:xfrm flipH="1">
            <a:off x="7425360" y="3681360"/>
            <a:ext cx="4763880" cy="3176640"/>
          </a:xfrm>
          <a:prstGeom prst="line">
            <a:avLst/>
          </a:prstGeom>
          <a:ln w="9360">
            <a:solidFill>
              <a:srgbClr val="d9d9d9"/>
            </a:solidFill>
            <a:round/>
          </a:ln>
        </p:spPr>
      </p:sp>
      <p:sp>
        <p:nvSpPr>
          <p:cNvPr id="2" name="CustomShape 3"/>
          <p:cNvSpPr/>
          <p:nvPr/>
        </p:nvSpPr>
        <p:spPr>
          <a:xfrm>
            <a:off x="9182160" y="-8640"/>
            <a:ext cx="3007080" cy="6865920"/>
          </a:xfrm>
          <a:prstGeom prst="rect">
            <a:avLst/>
          </a:prstGeom>
          <a:solidFill>
            <a:srgbClr val="90c226"/>
          </a:solidFill>
          <a:ln w="12600">
            <a:noFill/>
          </a:ln>
        </p:spPr>
      </p:sp>
      <p:sp>
        <p:nvSpPr>
          <p:cNvPr id="3" name="CustomShape 4"/>
          <p:cNvSpPr/>
          <p:nvPr/>
        </p:nvSpPr>
        <p:spPr>
          <a:xfrm>
            <a:off x="9604080" y="-8640"/>
            <a:ext cx="2588040" cy="6865920"/>
          </a:xfrm>
          <a:prstGeom prst="rect">
            <a:avLst/>
          </a:prstGeom>
          <a:solidFill>
            <a:srgbClr val="90c226"/>
          </a:solidFill>
          <a:ln w="12600">
            <a:noFill/>
          </a:ln>
        </p:spPr>
      </p:sp>
      <p:sp>
        <p:nvSpPr>
          <p:cNvPr id="4" name="CustomShape 5"/>
          <p:cNvSpPr/>
          <p:nvPr/>
        </p:nvSpPr>
        <p:spPr>
          <a:xfrm>
            <a:off x="8933040" y="3048120"/>
            <a:ext cx="3259440" cy="3809160"/>
          </a:xfrm>
          <a:prstGeom prst="triangle">
            <a:avLst>
              <a:gd name="adj" fmla="val 100000"/>
            </a:avLst>
          </a:prstGeom>
          <a:solidFill>
            <a:srgbClr val="54a021"/>
          </a:solidFill>
          <a:ln w="12600">
            <a:noFill/>
          </a:ln>
        </p:spPr>
      </p:sp>
      <p:sp>
        <p:nvSpPr>
          <p:cNvPr id="5" name="CustomShape 6"/>
          <p:cNvSpPr/>
          <p:nvPr/>
        </p:nvSpPr>
        <p:spPr>
          <a:xfrm>
            <a:off x="9335160" y="-8640"/>
            <a:ext cx="2854080" cy="6865920"/>
          </a:xfrm>
          <a:prstGeom prst="rect">
            <a:avLst/>
          </a:prstGeom>
          <a:solidFill>
            <a:srgbClr val="3f7819"/>
          </a:solidFill>
          <a:ln w="12600">
            <a:noFill/>
          </a:ln>
        </p:spPr>
      </p:sp>
      <p:sp>
        <p:nvSpPr>
          <p:cNvPr id="6" name="CustomShape 7"/>
          <p:cNvSpPr/>
          <p:nvPr/>
        </p:nvSpPr>
        <p:spPr>
          <a:xfrm>
            <a:off x="10899360" y="-8640"/>
            <a:ext cx="1289520" cy="6865920"/>
          </a:xfrm>
          <a:prstGeom prst="rect">
            <a:avLst/>
          </a:prstGeom>
          <a:solidFill>
            <a:srgbClr val="c0e474"/>
          </a:solidFill>
          <a:ln w="12600">
            <a:noFill/>
          </a:ln>
        </p:spPr>
      </p:sp>
      <p:sp>
        <p:nvSpPr>
          <p:cNvPr id="7" name="CustomShape 8"/>
          <p:cNvSpPr/>
          <p:nvPr/>
        </p:nvSpPr>
        <p:spPr>
          <a:xfrm>
            <a:off x="10939680" y="-8640"/>
            <a:ext cx="1249200" cy="6865920"/>
          </a:xfrm>
          <a:prstGeom prst="rect">
            <a:avLst/>
          </a:prstGeom>
          <a:solidFill>
            <a:srgbClr val="90c226"/>
          </a:solidFill>
          <a:ln w="12600">
            <a:noFill/>
          </a:ln>
        </p:spPr>
      </p:sp>
      <p:sp>
        <p:nvSpPr>
          <p:cNvPr id="8" name="CustomShape 9"/>
          <p:cNvSpPr/>
          <p:nvPr/>
        </p:nvSpPr>
        <p:spPr>
          <a:xfrm>
            <a:off x="10372320" y="3589920"/>
            <a:ext cx="1816560" cy="3267360"/>
          </a:xfrm>
          <a:prstGeom prst="triangle">
            <a:avLst>
              <a:gd name="adj" fmla="val 100000"/>
            </a:avLst>
          </a:prstGeom>
          <a:solidFill>
            <a:srgbClr val="90c226"/>
          </a:solidFill>
          <a:ln w="12600">
            <a:noFill/>
          </a:ln>
        </p:spPr>
      </p:sp>
      <p:sp>
        <p:nvSpPr>
          <p:cNvPr id="9" name="CustomShape 10"/>
          <p:cNvSpPr/>
          <p:nvPr/>
        </p:nvSpPr>
        <p:spPr>
          <a:xfrm>
            <a:off x="0" y="4013280"/>
            <a:ext cx="447840" cy="2844000"/>
          </a:xfrm>
          <a:prstGeom prst="triangle">
            <a:avLst>
              <a:gd name="adj" fmla="val 0"/>
            </a:avLst>
          </a:prstGeom>
          <a:solidFill>
            <a:srgbClr val="90c226"/>
          </a:solidFill>
          <a:ln w="12600">
            <a:noFill/>
          </a:ln>
        </p:spPr>
      </p:sp>
      <p:sp>
        <p:nvSpPr>
          <p:cNvPr id="10" name="Line 11"/>
          <p:cNvSpPr/>
          <p:nvPr/>
        </p:nvSpPr>
        <p:spPr>
          <a:xfrm>
            <a:off x="9371520" y="0"/>
            <a:ext cx="1219320" cy="6858000"/>
          </a:xfrm>
          <a:prstGeom prst="line">
            <a:avLst/>
          </a:prstGeom>
          <a:ln w="9360">
            <a:solidFill>
              <a:srgbClr val="bfbfbf"/>
            </a:solidFill>
            <a:round/>
          </a:ln>
        </p:spPr>
      </p:sp>
      <p:sp>
        <p:nvSpPr>
          <p:cNvPr id="11" name="Line 12"/>
          <p:cNvSpPr/>
          <p:nvPr/>
        </p:nvSpPr>
        <p:spPr>
          <a:xfrm flipH="1">
            <a:off x="7425360" y="3681360"/>
            <a:ext cx="4763880" cy="3176640"/>
          </a:xfrm>
          <a:prstGeom prst="line">
            <a:avLst/>
          </a:prstGeom>
          <a:ln w="9360">
            <a:solidFill>
              <a:srgbClr val="d9d9d9"/>
            </a:solidFill>
            <a:round/>
          </a:ln>
        </p:spPr>
      </p:sp>
      <p:sp>
        <p:nvSpPr>
          <p:cNvPr id="12" name="CustomShape 13"/>
          <p:cNvSpPr/>
          <p:nvPr/>
        </p:nvSpPr>
        <p:spPr>
          <a:xfrm>
            <a:off x="9182160" y="-8640"/>
            <a:ext cx="3007080" cy="6865920"/>
          </a:xfrm>
          <a:prstGeom prst="rect">
            <a:avLst/>
          </a:prstGeom>
          <a:solidFill>
            <a:srgbClr val="90c226"/>
          </a:solidFill>
          <a:ln w="12600">
            <a:noFill/>
          </a:ln>
        </p:spPr>
      </p:sp>
      <p:sp>
        <p:nvSpPr>
          <p:cNvPr id="13" name="CustomShape 14"/>
          <p:cNvSpPr/>
          <p:nvPr/>
        </p:nvSpPr>
        <p:spPr>
          <a:xfrm>
            <a:off x="9604080" y="-8640"/>
            <a:ext cx="2588040" cy="6865920"/>
          </a:xfrm>
          <a:prstGeom prst="rect">
            <a:avLst/>
          </a:prstGeom>
          <a:solidFill>
            <a:srgbClr val="90c226"/>
          </a:solidFill>
          <a:ln w="12600">
            <a:noFill/>
          </a:ln>
        </p:spPr>
      </p:sp>
      <p:sp>
        <p:nvSpPr>
          <p:cNvPr id="14" name="CustomShape 15"/>
          <p:cNvSpPr/>
          <p:nvPr/>
        </p:nvSpPr>
        <p:spPr>
          <a:xfrm>
            <a:off x="8933040" y="3048120"/>
            <a:ext cx="3259440" cy="3809160"/>
          </a:xfrm>
          <a:prstGeom prst="triangle">
            <a:avLst>
              <a:gd name="adj" fmla="val 100000"/>
            </a:avLst>
          </a:prstGeom>
          <a:solidFill>
            <a:srgbClr val="54a021"/>
          </a:solidFill>
          <a:ln w="12600">
            <a:noFill/>
          </a:ln>
        </p:spPr>
      </p:sp>
      <p:sp>
        <p:nvSpPr>
          <p:cNvPr id="15" name="CustomShape 16"/>
          <p:cNvSpPr/>
          <p:nvPr/>
        </p:nvSpPr>
        <p:spPr>
          <a:xfrm>
            <a:off x="9335160" y="-8640"/>
            <a:ext cx="2854080" cy="6865920"/>
          </a:xfrm>
          <a:prstGeom prst="rect">
            <a:avLst/>
          </a:prstGeom>
          <a:solidFill>
            <a:srgbClr val="3f7819"/>
          </a:solidFill>
          <a:ln w="12600">
            <a:noFill/>
          </a:ln>
        </p:spPr>
      </p:sp>
      <p:sp>
        <p:nvSpPr>
          <p:cNvPr id="16" name="CustomShape 17"/>
          <p:cNvSpPr/>
          <p:nvPr/>
        </p:nvSpPr>
        <p:spPr>
          <a:xfrm>
            <a:off x="10899360" y="-8640"/>
            <a:ext cx="1289520" cy="6865920"/>
          </a:xfrm>
          <a:prstGeom prst="rect">
            <a:avLst/>
          </a:prstGeom>
          <a:solidFill>
            <a:srgbClr val="c0e474"/>
          </a:solidFill>
          <a:ln w="12600">
            <a:noFill/>
          </a:ln>
        </p:spPr>
      </p:sp>
      <p:sp>
        <p:nvSpPr>
          <p:cNvPr id="17" name="CustomShape 18"/>
          <p:cNvSpPr/>
          <p:nvPr/>
        </p:nvSpPr>
        <p:spPr>
          <a:xfrm>
            <a:off x="10939680" y="-8640"/>
            <a:ext cx="1249200" cy="6865920"/>
          </a:xfrm>
          <a:prstGeom prst="rect">
            <a:avLst/>
          </a:prstGeom>
          <a:solidFill>
            <a:srgbClr val="90c226"/>
          </a:solidFill>
          <a:ln w="12600">
            <a:noFill/>
          </a:ln>
        </p:spPr>
      </p:sp>
      <p:sp>
        <p:nvSpPr>
          <p:cNvPr id="18" name="CustomShape 19"/>
          <p:cNvSpPr/>
          <p:nvPr/>
        </p:nvSpPr>
        <p:spPr>
          <a:xfrm>
            <a:off x="10372320" y="3589920"/>
            <a:ext cx="1816560" cy="3267360"/>
          </a:xfrm>
          <a:prstGeom prst="triangle">
            <a:avLst>
              <a:gd name="adj" fmla="val 100000"/>
            </a:avLst>
          </a:prstGeom>
          <a:solidFill>
            <a:srgbClr val="90c226"/>
          </a:solidFill>
          <a:ln w="12600">
            <a:noFill/>
          </a:ln>
        </p:spPr>
      </p:sp>
      <p:sp>
        <p:nvSpPr>
          <p:cNvPr id="19" name="CustomShape 20"/>
          <p:cNvSpPr/>
          <p:nvPr/>
        </p:nvSpPr>
        <p:spPr>
          <a:xfrm rot="10800000">
            <a:off x="720" y="0"/>
            <a:ext cx="842040" cy="5665320"/>
          </a:xfrm>
          <a:prstGeom prst="triangle">
            <a:avLst>
              <a:gd name="adj" fmla="val 100000"/>
            </a:avLst>
          </a:prstGeom>
          <a:solidFill>
            <a:srgbClr val="90c226"/>
          </a:solidFill>
          <a:ln w="12600">
            <a:noFill/>
          </a:ln>
        </p:spPr>
      </p:sp>
      <p:sp>
        <p:nvSpPr>
          <p:cNvPr id="20" name="PlaceHolder 2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800" cy="1320480"/>
          </a:xfrm>
          <a:prstGeom prst="rect">
            <a:avLst/>
          </a:prstGeom>
        </p:spPr>
        <p:txBody>
          <a:bodyPr lIns="0" rIns="0" tIns="0" bIns="0" anchor="ctr"/>
          <a:p>
            <a:r>
              <a:rPr lang="de-DE">
                <a:latin typeface="Arial"/>
              </a:rPr>
              <a:t>Klicken Sie, um das Format des Titeltextes zu bearbeiten</a:t>
            </a:r>
            <a:endParaRPr/>
          </a:p>
        </p:txBody>
      </p:sp>
      <p:sp>
        <p:nvSpPr>
          <p:cNvPr id="21" name="PlaceHolder 2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3520" cy="397692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de-DE" sz="3200">
                <a:latin typeface="Arial"/>
              </a:rPr>
              <a:t>Klicken Sie, um die Formate des Gliederungstextes zu bearbeiten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de-DE" sz="2800">
                <a:latin typeface="Arial"/>
              </a:rPr>
              <a:t>Zweite Gliederungsebene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de-DE" sz="2400">
                <a:latin typeface="Arial"/>
              </a:rPr>
              <a:t>Dritte Gliederungsebene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de-DE" sz="2000">
                <a:latin typeface="Arial"/>
              </a:rPr>
              <a:t>Vierte Gliederungsebene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de-DE" sz="2000">
                <a:latin typeface="Arial"/>
              </a:rPr>
              <a:t>Fünfte Gliederungsebene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de-DE" sz="2000">
                <a:latin typeface="Arial"/>
              </a:rPr>
              <a:t>Sechste Gliederungsebene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de-DE" sz="2000">
                <a:latin typeface="Arial"/>
              </a:rPr>
              <a:t>Siebente Gliederungsebene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Line 1"/>
          <p:cNvSpPr/>
          <p:nvPr/>
        </p:nvSpPr>
        <p:spPr>
          <a:xfrm>
            <a:off x="9371520" y="0"/>
            <a:ext cx="1219320" cy="6858000"/>
          </a:xfrm>
          <a:prstGeom prst="line">
            <a:avLst/>
          </a:prstGeom>
          <a:ln w="9360">
            <a:solidFill>
              <a:srgbClr val="bfbfbf"/>
            </a:solidFill>
            <a:round/>
          </a:ln>
        </p:spPr>
      </p:sp>
      <p:sp>
        <p:nvSpPr>
          <p:cNvPr id="57" name="Line 2"/>
          <p:cNvSpPr/>
          <p:nvPr/>
        </p:nvSpPr>
        <p:spPr>
          <a:xfrm flipH="1">
            <a:off x="7425360" y="3681360"/>
            <a:ext cx="4763880" cy="3176640"/>
          </a:xfrm>
          <a:prstGeom prst="line">
            <a:avLst/>
          </a:prstGeom>
          <a:ln w="9360">
            <a:solidFill>
              <a:srgbClr val="d9d9d9"/>
            </a:solidFill>
            <a:round/>
          </a:ln>
        </p:spPr>
      </p:sp>
      <p:sp>
        <p:nvSpPr>
          <p:cNvPr id="58" name="CustomShape 3"/>
          <p:cNvSpPr/>
          <p:nvPr/>
        </p:nvSpPr>
        <p:spPr>
          <a:xfrm>
            <a:off x="9182160" y="-8640"/>
            <a:ext cx="3007080" cy="6865920"/>
          </a:xfrm>
          <a:prstGeom prst="rect">
            <a:avLst/>
          </a:prstGeom>
          <a:solidFill>
            <a:srgbClr val="90c226"/>
          </a:solidFill>
          <a:ln w="12600">
            <a:noFill/>
          </a:ln>
        </p:spPr>
      </p:sp>
      <p:sp>
        <p:nvSpPr>
          <p:cNvPr id="59" name="CustomShape 4"/>
          <p:cNvSpPr/>
          <p:nvPr/>
        </p:nvSpPr>
        <p:spPr>
          <a:xfrm>
            <a:off x="9604080" y="-8640"/>
            <a:ext cx="2588040" cy="6865920"/>
          </a:xfrm>
          <a:prstGeom prst="rect">
            <a:avLst/>
          </a:prstGeom>
          <a:solidFill>
            <a:srgbClr val="90c226"/>
          </a:solidFill>
          <a:ln w="12600">
            <a:noFill/>
          </a:ln>
        </p:spPr>
      </p:sp>
      <p:sp>
        <p:nvSpPr>
          <p:cNvPr id="60" name="CustomShape 5"/>
          <p:cNvSpPr/>
          <p:nvPr/>
        </p:nvSpPr>
        <p:spPr>
          <a:xfrm>
            <a:off x="8933040" y="3048120"/>
            <a:ext cx="3259440" cy="3809160"/>
          </a:xfrm>
          <a:prstGeom prst="triangle">
            <a:avLst>
              <a:gd name="adj" fmla="val 100000"/>
            </a:avLst>
          </a:prstGeom>
          <a:solidFill>
            <a:srgbClr val="54a021"/>
          </a:solidFill>
          <a:ln w="12600">
            <a:noFill/>
          </a:ln>
        </p:spPr>
      </p:sp>
      <p:sp>
        <p:nvSpPr>
          <p:cNvPr id="61" name="CustomShape 6"/>
          <p:cNvSpPr/>
          <p:nvPr/>
        </p:nvSpPr>
        <p:spPr>
          <a:xfrm>
            <a:off x="9335160" y="-8640"/>
            <a:ext cx="2854080" cy="6865920"/>
          </a:xfrm>
          <a:prstGeom prst="rect">
            <a:avLst/>
          </a:prstGeom>
          <a:solidFill>
            <a:srgbClr val="3f7819"/>
          </a:solidFill>
          <a:ln w="12600">
            <a:noFill/>
          </a:ln>
        </p:spPr>
      </p:sp>
      <p:sp>
        <p:nvSpPr>
          <p:cNvPr id="62" name="CustomShape 7"/>
          <p:cNvSpPr/>
          <p:nvPr/>
        </p:nvSpPr>
        <p:spPr>
          <a:xfrm>
            <a:off x="10899360" y="-8640"/>
            <a:ext cx="1289520" cy="6865920"/>
          </a:xfrm>
          <a:prstGeom prst="rect">
            <a:avLst/>
          </a:prstGeom>
          <a:solidFill>
            <a:srgbClr val="c0e474"/>
          </a:solidFill>
          <a:ln w="12600">
            <a:noFill/>
          </a:ln>
        </p:spPr>
      </p:sp>
      <p:sp>
        <p:nvSpPr>
          <p:cNvPr id="63" name="CustomShape 8"/>
          <p:cNvSpPr/>
          <p:nvPr/>
        </p:nvSpPr>
        <p:spPr>
          <a:xfrm>
            <a:off x="10939680" y="-8640"/>
            <a:ext cx="1249200" cy="6865920"/>
          </a:xfrm>
          <a:prstGeom prst="rect">
            <a:avLst/>
          </a:prstGeom>
          <a:solidFill>
            <a:srgbClr val="90c226"/>
          </a:solidFill>
          <a:ln w="12600">
            <a:noFill/>
          </a:ln>
        </p:spPr>
      </p:sp>
      <p:sp>
        <p:nvSpPr>
          <p:cNvPr id="64" name="CustomShape 9"/>
          <p:cNvSpPr/>
          <p:nvPr/>
        </p:nvSpPr>
        <p:spPr>
          <a:xfrm>
            <a:off x="10372320" y="3589920"/>
            <a:ext cx="1816560" cy="3267360"/>
          </a:xfrm>
          <a:prstGeom prst="triangle">
            <a:avLst>
              <a:gd name="adj" fmla="val 100000"/>
            </a:avLst>
          </a:prstGeom>
          <a:solidFill>
            <a:srgbClr val="90c226"/>
          </a:solidFill>
          <a:ln w="12600">
            <a:noFill/>
          </a:ln>
        </p:spPr>
      </p:sp>
      <p:sp>
        <p:nvSpPr>
          <p:cNvPr id="65" name="CustomShape 10"/>
          <p:cNvSpPr/>
          <p:nvPr/>
        </p:nvSpPr>
        <p:spPr>
          <a:xfrm>
            <a:off x="0" y="4013280"/>
            <a:ext cx="447840" cy="2844000"/>
          </a:xfrm>
          <a:prstGeom prst="triangle">
            <a:avLst>
              <a:gd name="adj" fmla="val 0"/>
            </a:avLst>
          </a:prstGeom>
          <a:solidFill>
            <a:srgbClr val="90c226"/>
          </a:solidFill>
          <a:ln w="12600">
            <a:noFill/>
          </a:ln>
        </p:spPr>
      </p:sp>
      <p:sp>
        <p:nvSpPr>
          <p:cNvPr id="66" name="PlaceHolder 1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352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de-DE" sz="4400">
                <a:latin typeface="Arial"/>
              </a:rPr>
              <a:t>Klicken Sie, um das Format des Titeltextes zu bearbeiten</a:t>
            </a:r>
            <a:endParaRPr/>
          </a:p>
        </p:txBody>
      </p:sp>
      <p:sp>
        <p:nvSpPr>
          <p:cNvPr id="67" name="PlaceHolder 1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3520" cy="397692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de-DE" sz="3200">
                <a:latin typeface="Arial"/>
              </a:rPr>
              <a:t>Klicken Sie, um die Formate des Gliederungstextes zu bearbeiten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de-DE" sz="2800">
                <a:latin typeface="Arial"/>
              </a:rPr>
              <a:t>Zweite Gliederungsebene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de-DE" sz="2400">
                <a:latin typeface="Arial"/>
              </a:rPr>
              <a:t>Dritte Gliederungsebene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de-DE" sz="2000">
                <a:latin typeface="Arial"/>
              </a:rPr>
              <a:t>Vierte Gliederungsebene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de-DE" sz="2000">
                <a:latin typeface="Arial"/>
              </a:rPr>
              <a:t>Fünfte Gliederungsebene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de-DE" sz="2000">
                <a:latin typeface="Arial"/>
              </a:rPr>
              <a:t>Sechste Gliederungsebene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de-DE" sz="2000">
                <a:latin typeface="Arial"/>
              </a:rPr>
              <a:t>Siebente Gliederungsebene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00040" cy="6858000"/>
          </a:xfrm>
          <a:prstGeom prst="rect">
            <a:avLst/>
          </a:prstGeom>
          <a:ln>
            <a:noFill/>
          </a:ln>
        </p:spPr>
      </p:pic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1959120" y="261000"/>
            <a:ext cx="9798120" cy="11322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de-DE" sz="3990">
                <a:latin typeface="Times New Roman"/>
              </a:rPr>
              <a:t>Klicken Sie, um das Format des Titeltextes zu bearbeiten</a:t>
            </a:r>
            <a:endParaRPr/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1959120" y="1654560"/>
            <a:ext cx="9798120" cy="3977280"/>
          </a:xfrm>
          <a:prstGeom prst="rect">
            <a:avLst/>
          </a:prstGeom>
        </p:spPr>
        <p:txBody>
          <a:bodyPr lIns="0" rIns="0" tIns="0" bIns="0"/>
          <a:p>
            <a:pPr>
              <a:buSzPct val="25000"/>
              <a:buFont typeface="StarSymbol"/>
              <a:buChar char=""/>
            </a:pPr>
            <a:r>
              <a:rPr lang="de-DE" sz="2910">
                <a:latin typeface="Arial"/>
              </a:rPr>
              <a:t>Klicken Sie, um die Formate des Gliederungstextes zu bearbeiten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de-DE" sz="2529">
                <a:latin typeface="Arial"/>
              </a:rPr>
              <a:t>Zweite Gliederungsebene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de-DE" sz="2179">
                <a:latin typeface="Arial"/>
              </a:rPr>
              <a:t>Dritte Gliederungsebene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de-DE" sz="1810">
                <a:latin typeface="Arial"/>
              </a:rPr>
              <a:t>Vierte Gliederungsebene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de-DE" sz="1810">
                <a:latin typeface="Arial"/>
              </a:rPr>
              <a:t>Fünfte Gliederungsebene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de-DE" sz="1810">
                <a:latin typeface="Arial"/>
              </a:rPr>
              <a:t>Sechste Gliederungsebene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de-DE" sz="1810">
                <a:latin typeface="Arial"/>
              </a:rPr>
              <a:t>Siebente Gliederungsebene</a:t>
            </a:r>
            <a:endParaRPr/>
          </a:p>
        </p:txBody>
      </p:sp>
      <p:sp>
        <p:nvSpPr>
          <p:cNvPr id="105" name="PlaceHolder 3"/>
          <p:cNvSpPr>
            <a:spLocks noGrp="1"/>
          </p:cNvSpPr>
          <p:nvPr>
            <p:ph type="dt"/>
          </p:nvPr>
        </p:nvSpPr>
        <p:spPr>
          <a:xfrm>
            <a:off x="1915560" y="6247080"/>
            <a:ext cx="2840760" cy="472320"/>
          </a:xfrm>
          <a:prstGeom prst="rect">
            <a:avLst/>
          </a:prstGeom>
        </p:spPr>
        <p:txBody>
          <a:bodyPr lIns="0" rIns="0" tIns="0" bIns="0"/>
          <a:p>
            <a:r>
              <a:rPr lang="de-DE" sz="1400">
                <a:latin typeface="Arial"/>
              </a:rPr>
              <a:t>&lt;Datum/Uhrzeit&gt;</a:t>
            </a:r>
            <a:endParaRPr/>
          </a:p>
        </p:txBody>
      </p:sp>
      <p:sp>
        <p:nvSpPr>
          <p:cNvPr id="106" name="PlaceHolder 4"/>
          <p:cNvSpPr>
            <a:spLocks noGrp="1"/>
          </p:cNvSpPr>
          <p:nvPr>
            <p:ph type="ftr"/>
          </p:nvPr>
        </p:nvSpPr>
        <p:spPr>
          <a:xfrm>
            <a:off x="4822560" y="6247080"/>
            <a:ext cx="3864960" cy="47232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lang="de-DE" sz="1400">
                <a:latin typeface="Arial"/>
              </a:rPr>
              <a:t>&lt;Fußzeile&gt;</a:t>
            </a:r>
            <a:endParaRPr/>
          </a:p>
        </p:txBody>
      </p:sp>
      <p:sp>
        <p:nvSpPr>
          <p:cNvPr id="107" name="PlaceHolder 5"/>
          <p:cNvSpPr>
            <a:spLocks noGrp="1"/>
          </p:cNvSpPr>
          <p:nvPr>
            <p:ph type="sldNum"/>
          </p:nvPr>
        </p:nvSpPr>
        <p:spPr>
          <a:xfrm>
            <a:off x="8741880" y="6247080"/>
            <a:ext cx="2840760" cy="472320"/>
          </a:xfrm>
          <a:prstGeom prst="rect">
            <a:avLst/>
          </a:prstGeom>
        </p:spPr>
        <p:txBody>
          <a:bodyPr lIns="0" rIns="0" tIns="0" bIns="0"/>
          <a:p>
            <a:pPr algn="r"/>
            <a:fld id="{9D5AE790-58C1-4769-AB62-AFC1BEDEC7C4}" type="slidenum">
              <a:rPr lang="de-DE" sz="1400">
                <a:latin typeface="Arial"/>
              </a:rPr>
              <a:t>&lt;Nummer&gt;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27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2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2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2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slideLayout" Target="../slideLayouts/slideLayout2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3.jpeg"/><Relationship Id="rId2" Type="http://schemas.openxmlformats.org/officeDocument/2006/relationships/image" Target="../media/image14.jpeg"/><Relationship Id="rId3" Type="http://schemas.openxmlformats.org/officeDocument/2006/relationships/image" Target="../media/image15.png"/><Relationship Id="rId4" Type="http://schemas.openxmlformats.org/officeDocument/2006/relationships/slideLayout" Target="../slideLayouts/slideLayout2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CustomShape 1"/>
          <p:cNvSpPr/>
          <p:nvPr/>
        </p:nvSpPr>
        <p:spPr>
          <a:xfrm>
            <a:off x="432000" y="2404440"/>
            <a:ext cx="8841960" cy="1645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r">
              <a:lnSpc>
                <a:spcPct val="100000"/>
              </a:lnSpc>
            </a:pPr>
            <a:r>
              <a:rPr lang="de-DE" sz="6600">
                <a:solidFill>
                  <a:srgbClr val="90c226"/>
                </a:solidFill>
                <a:latin typeface="Trebuchet MS"/>
              </a:rPr>
              <a:t>Name der Infektionskrankheit</a:t>
            </a:r>
            <a:endParaRPr/>
          </a:p>
        </p:txBody>
      </p:sp>
      <p:sp>
        <p:nvSpPr>
          <p:cNvPr id="143" name="CustomShape 2"/>
          <p:cNvSpPr/>
          <p:nvPr/>
        </p:nvSpPr>
        <p:spPr>
          <a:xfrm>
            <a:off x="1506960" y="4050720"/>
            <a:ext cx="7767000" cy="1096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r">
              <a:lnSpc>
                <a:spcPct val="100000"/>
              </a:lnSpc>
            </a:pPr>
            <a:r>
              <a:rPr lang="de-DE" sz="2800">
                <a:solidFill>
                  <a:srgbClr val="808080"/>
                </a:solidFill>
                <a:latin typeface="Trebuchet MS"/>
              </a:rPr>
              <a:t>Eine kurze Einführung</a:t>
            </a:r>
            <a:endParaRPr/>
          </a:p>
        </p:txBody>
      </p:sp>
      <p:pic>
        <p:nvPicPr>
          <p:cNvPr id="144" name="" descr=""/>
          <p:cNvPicPr/>
          <p:nvPr/>
        </p:nvPicPr>
        <p:blipFill>
          <a:blip r:embed="rId1"/>
          <a:stretch>
            <a:fillRect/>
          </a:stretch>
        </p:blipFill>
        <p:spPr>
          <a:xfrm>
            <a:off x="10512000" y="259560"/>
            <a:ext cx="1265400" cy="132444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CustomShape 1"/>
          <p:cNvSpPr/>
          <p:nvPr/>
        </p:nvSpPr>
        <p:spPr>
          <a:xfrm>
            <a:off x="677160" y="609480"/>
            <a:ext cx="8596800" cy="1320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de-DE" sz="3600">
                <a:solidFill>
                  <a:srgbClr val="90c226"/>
                </a:solidFill>
                <a:latin typeface="Trebuchet MS"/>
              </a:rPr>
              <a:t>Name der Infektionskrankheit</a:t>
            </a:r>
            <a:endParaRPr/>
          </a:p>
        </p:txBody>
      </p:sp>
      <p:sp>
        <p:nvSpPr>
          <p:cNvPr id="146" name="CustomShape 2"/>
          <p:cNvSpPr/>
          <p:nvPr/>
        </p:nvSpPr>
        <p:spPr>
          <a:xfrm>
            <a:off x="677160" y="1498680"/>
            <a:ext cx="8596800" cy="4542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  <a:buSzPct val="80000"/>
              <a:buFont typeface="Wingdings 3" charset="2"/>
              <a:buChar char=""/>
            </a:pPr>
            <a:r>
              <a:rPr lang="de-DE" sz="3200">
                <a:solidFill>
                  <a:srgbClr val="404040"/>
                </a:solidFill>
                <a:latin typeface="Trebuchet MS"/>
              </a:rPr>
              <a:t>1. Name, Entdeckung des Erregers, Krankheitserreger, Ansteckungswege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47" name="CustomShape 3"/>
          <p:cNvSpPr/>
          <p:nvPr/>
        </p:nvSpPr>
        <p:spPr>
          <a:xfrm>
            <a:off x="155520" y="-144360"/>
            <a:ext cx="304200" cy="304200"/>
          </a:xfrm>
          <a:prstGeom prst="rect">
            <a:avLst/>
          </a:prstGeom>
          <a:noFill/>
          <a:ln>
            <a:noFill/>
          </a:ln>
        </p:spPr>
      </p:sp>
      <p:pic>
        <p:nvPicPr>
          <p:cNvPr id="148" name="" descr=""/>
          <p:cNvPicPr/>
          <p:nvPr/>
        </p:nvPicPr>
        <p:blipFill>
          <a:blip r:embed="rId1"/>
          <a:stretch>
            <a:fillRect/>
          </a:stretch>
        </p:blipFill>
        <p:spPr>
          <a:xfrm>
            <a:off x="10512360" y="259920"/>
            <a:ext cx="1265400" cy="132444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CustomShape 1"/>
          <p:cNvSpPr/>
          <p:nvPr/>
        </p:nvSpPr>
        <p:spPr>
          <a:xfrm>
            <a:off x="677160" y="609480"/>
            <a:ext cx="8596800" cy="1320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de-DE" sz="3600">
                <a:solidFill>
                  <a:srgbClr val="90c226"/>
                </a:solidFill>
                <a:latin typeface="Trebuchet MS"/>
              </a:rPr>
              <a:t>Name der Infektionskrankheit</a:t>
            </a:r>
            <a:endParaRPr/>
          </a:p>
        </p:txBody>
      </p:sp>
      <p:sp>
        <p:nvSpPr>
          <p:cNvPr id="150" name="CustomShape 2"/>
          <p:cNvSpPr/>
          <p:nvPr/>
        </p:nvSpPr>
        <p:spPr>
          <a:xfrm>
            <a:off x="677160" y="2160720"/>
            <a:ext cx="8596800" cy="38800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  <a:buSzPct val="80000"/>
              <a:buFont typeface="Wingdings 3" charset="2"/>
              <a:buChar char=""/>
            </a:pPr>
            <a:r>
              <a:rPr lang="de-DE" sz="3200">
                <a:solidFill>
                  <a:srgbClr val="404040"/>
                </a:solidFill>
                <a:latin typeface="Trebuchet MS"/>
              </a:rPr>
              <a:t>2. Iunkubationszeit, erste Symptome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id="151" name="" descr=""/>
          <p:cNvPicPr/>
          <p:nvPr/>
        </p:nvPicPr>
        <p:blipFill>
          <a:blip r:embed="rId1"/>
          <a:stretch>
            <a:fillRect/>
          </a:stretch>
        </p:blipFill>
        <p:spPr>
          <a:xfrm>
            <a:off x="10512360" y="259920"/>
            <a:ext cx="1265400" cy="132444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CustomShape 1"/>
          <p:cNvSpPr/>
          <p:nvPr/>
        </p:nvSpPr>
        <p:spPr>
          <a:xfrm>
            <a:off x="677160" y="609480"/>
            <a:ext cx="8596800" cy="1320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de-DE" sz="3600">
                <a:solidFill>
                  <a:srgbClr val="90c226"/>
                </a:solidFill>
                <a:latin typeface="Trebuchet MS"/>
              </a:rPr>
              <a:t>Name der Infektionskrankheit</a:t>
            </a:r>
            <a:endParaRPr/>
          </a:p>
        </p:txBody>
      </p:sp>
      <p:sp>
        <p:nvSpPr>
          <p:cNvPr id="153" name="CustomShape 2"/>
          <p:cNvSpPr/>
          <p:nvPr/>
        </p:nvSpPr>
        <p:spPr>
          <a:xfrm>
            <a:off x="677160" y="1511280"/>
            <a:ext cx="8596800" cy="4529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  <a:buSzPct val="80000"/>
              <a:buFont typeface="Wingdings 3" charset="2"/>
              <a:buChar char=""/>
            </a:pPr>
            <a:r>
              <a:rPr lang="de-DE" sz="3200">
                <a:solidFill>
                  <a:srgbClr val="404040"/>
                </a:solidFill>
                <a:latin typeface="Trebuchet MS"/>
              </a:rPr>
              <a:t>3. Heilungsmöglichkeiten(Therapie)/</a:t>
            </a:r>
            <a:endParaRPr/>
          </a:p>
          <a:p>
            <a:pPr>
              <a:lnSpc>
                <a:spcPct val="100000"/>
              </a:lnSpc>
              <a:buSzPct val="80000"/>
              <a:buFont typeface="Wingdings 3" charset="2"/>
              <a:buChar char=""/>
            </a:pPr>
            <a:r>
              <a:rPr lang="de-DE" sz="3200">
                <a:solidFill>
                  <a:srgbClr val="404040"/>
                </a:solidFill>
                <a:latin typeface="Trebuchet MS"/>
              </a:rPr>
              <a:t>Schutzmöglichkeiten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id="154" name="" descr=""/>
          <p:cNvPicPr/>
          <p:nvPr/>
        </p:nvPicPr>
        <p:blipFill>
          <a:blip r:embed="rId1"/>
          <a:stretch>
            <a:fillRect/>
          </a:stretch>
        </p:blipFill>
        <p:spPr>
          <a:xfrm>
            <a:off x="10512360" y="259920"/>
            <a:ext cx="1265400" cy="132444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CustomShape 1"/>
          <p:cNvSpPr/>
          <p:nvPr/>
        </p:nvSpPr>
        <p:spPr>
          <a:xfrm>
            <a:off x="677160" y="609480"/>
            <a:ext cx="8596800" cy="1320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de-DE" sz="3600">
                <a:solidFill>
                  <a:srgbClr val="90c226"/>
                </a:solidFill>
                <a:latin typeface="Trebuchet MS"/>
              </a:rPr>
              <a:t>Name der Infektionskrankheit</a:t>
            </a:r>
            <a:endParaRPr/>
          </a:p>
        </p:txBody>
      </p:sp>
      <p:sp>
        <p:nvSpPr>
          <p:cNvPr id="156" name="CustomShape 2"/>
          <p:cNvSpPr/>
          <p:nvPr/>
        </p:nvSpPr>
        <p:spPr>
          <a:xfrm>
            <a:off x="677160" y="2160720"/>
            <a:ext cx="8596800" cy="38800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de-DE" sz="2800">
                <a:solidFill>
                  <a:srgbClr val="404040"/>
                </a:solidFill>
                <a:latin typeface="Trebuchet MS"/>
              </a:rPr>
              <a:t>4. Schwierigkeiten im Krankheitsverlauf/ Folgeerkrankungen</a:t>
            </a:r>
            <a:endParaRPr/>
          </a:p>
          <a:p>
            <a:pPr>
              <a:lnSpc>
                <a:spcPct val="100000"/>
              </a:lnSpc>
            </a:pPr>
            <a:r>
              <a:rPr lang="de-DE" sz="2800">
                <a:solidFill>
                  <a:srgbClr val="404040"/>
                </a:solidFill>
                <a:latin typeface="Trebuchet MS"/>
              </a:rPr>
              <a:t>   </a:t>
            </a:r>
            <a:endParaRPr/>
          </a:p>
        </p:txBody>
      </p:sp>
      <p:pic>
        <p:nvPicPr>
          <p:cNvPr id="157" name="" descr=""/>
          <p:cNvPicPr/>
          <p:nvPr/>
        </p:nvPicPr>
        <p:blipFill>
          <a:blip r:embed="rId1"/>
          <a:stretch>
            <a:fillRect/>
          </a:stretch>
        </p:blipFill>
        <p:spPr>
          <a:xfrm>
            <a:off x="10512360" y="259920"/>
            <a:ext cx="1265400" cy="132444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CustomShape 1"/>
          <p:cNvSpPr/>
          <p:nvPr/>
        </p:nvSpPr>
        <p:spPr>
          <a:xfrm>
            <a:off x="677160" y="609480"/>
            <a:ext cx="8596800" cy="1320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de-DE" sz="3600">
                <a:solidFill>
                  <a:srgbClr val="90c226"/>
                </a:solidFill>
                <a:latin typeface="Trebuchet MS"/>
              </a:rPr>
              <a:t>Name der Infektionskrankheit</a:t>
            </a:r>
            <a:endParaRPr/>
          </a:p>
        </p:txBody>
      </p:sp>
      <p:sp>
        <p:nvSpPr>
          <p:cNvPr id="159" name="CustomShape 2"/>
          <p:cNvSpPr/>
          <p:nvPr/>
        </p:nvSpPr>
        <p:spPr>
          <a:xfrm>
            <a:off x="677160" y="2160720"/>
            <a:ext cx="8596800" cy="38800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  <a:buSzPct val="80000"/>
              <a:buFont typeface="Wingdings 3" charset="2"/>
              <a:buChar char=""/>
            </a:pPr>
            <a:r>
              <a:rPr lang="de-DE" sz="3200">
                <a:solidFill>
                  <a:srgbClr val="404040"/>
                </a:solidFill>
                <a:latin typeface="Trebuchet MS"/>
              </a:rPr>
              <a:t>6 Impfschutz, wenn ja seit wann</a:t>
            </a:r>
            <a:endParaRPr/>
          </a:p>
          <a:p>
            <a:pPr>
              <a:lnSpc>
                <a:spcPct val="100000"/>
              </a:lnSpc>
              <a:buSzPct val="80000"/>
              <a:buFont typeface="Wingdings 3" charset="2"/>
              <a:buChar char=""/>
            </a:pPr>
            <a:r>
              <a:rPr lang="de-DE" sz="3200">
                <a:solidFill>
                  <a:srgbClr val="404040"/>
                </a:solidFill>
                <a:latin typeface="Trebuchet MS"/>
              </a:rPr>
              <a:t>Infektionsschutzgesetz/Gefahren</a:t>
            </a:r>
            <a:endParaRPr/>
          </a:p>
          <a:p>
            <a:pPr>
              <a:lnSpc>
                <a:spcPct val="100000"/>
              </a:lnSpc>
            </a:pPr>
            <a:r>
              <a:rPr lang="de-DE" sz="2800">
                <a:solidFill>
                  <a:srgbClr val="404040"/>
                </a:solidFill>
                <a:latin typeface="Trebuchet MS"/>
              </a:rPr>
              <a:t> </a:t>
            </a:r>
            <a:endParaRPr/>
          </a:p>
        </p:txBody>
      </p:sp>
      <p:pic>
        <p:nvPicPr>
          <p:cNvPr id="160" name="Picture 2" descr=""/>
          <p:cNvPicPr/>
          <p:nvPr/>
        </p:nvPicPr>
        <p:blipFill>
          <a:blip r:embed="rId1"/>
          <a:stretch>
            <a:fillRect/>
          </a:stretch>
        </p:blipFill>
        <p:spPr>
          <a:xfrm>
            <a:off x="155520" y="-136440"/>
            <a:ext cx="8640" cy="359640"/>
          </a:xfrm>
          <a:prstGeom prst="rect">
            <a:avLst/>
          </a:prstGeom>
          <a:ln>
            <a:noFill/>
          </a:ln>
        </p:spPr>
      </p:pic>
      <p:pic>
        <p:nvPicPr>
          <p:cNvPr id="161" name="Picture 4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155520" y="-136440"/>
            <a:ext cx="8640" cy="359640"/>
          </a:xfrm>
          <a:prstGeom prst="rect">
            <a:avLst/>
          </a:prstGeom>
          <a:ln>
            <a:noFill/>
          </a:ln>
        </p:spPr>
      </p:pic>
      <p:pic>
        <p:nvPicPr>
          <p:cNvPr id="162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10512360" y="259920"/>
            <a:ext cx="1265400" cy="132444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