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6.jpeg" ContentType="image/jpeg"/>
  <Override PartName="/ppt/media/image4.png" ContentType="image/png"/>
  <Override PartName="/ppt/media/image5.jpeg" ContentType="image/jpeg"/>
  <Override PartName="/ppt/media/image3.png" ContentType="image/png"/>
  <Override PartName="/ppt/media/image2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5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0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543400" y="2160360"/>
            <a:ext cx="4863240" cy="3880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1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" name="CustomShape 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7" name="CustomShape 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8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9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0" name="Line 1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11" name="Line 1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12" name="CustomShape 1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3" name="CustomShape 1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4" name="CustomShape 1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15" name="CustomShape 1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16" name="CustomShape 1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17" name="CustomShape 1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8" name="CustomShape 1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9" name="CustomShape 20"/>
          <p:cNvSpPr/>
          <p:nvPr/>
        </p:nvSpPr>
        <p:spPr>
          <a:xfrm rot="10800000">
            <a:off x="360" y="0"/>
            <a:ext cx="842400" cy="566568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lang="en-US" sz="5400">
                <a:solidFill>
                  <a:srgbClr val="90c226"/>
                </a:solidFill>
                <a:latin typeface="Trebuchet MS"/>
              </a:rPr>
              <a:t>Klicken Sie, um das Format des Titeltextes zu bearbeitenTitelmasterformat durch Klicken bearbeiten</a:t>
            </a:r>
            <a:endParaRPr/>
          </a:p>
        </p:txBody>
      </p:sp>
      <p:sp>
        <p:nvSpPr>
          <p:cNvPr id="21" name="PlaceHolder 2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de-DE" sz="900">
                <a:solidFill>
                  <a:srgbClr val="8b8b8b"/>
                </a:solidFill>
                <a:latin typeface="Trebuchet MS"/>
              </a:rPr>
              <a:t>17.03.19</a:t>
            </a:r>
            <a:endParaRPr/>
          </a:p>
        </p:txBody>
      </p:sp>
      <p:sp>
        <p:nvSpPr>
          <p:cNvPr id="22" name="PlaceHolder 2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23" name="PlaceHolder 2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0BD3133-A089-49A2-9833-4EB936954A57}" type="slidenum">
              <a:rPr lang="de-DE" sz="900">
                <a:solidFill>
                  <a:srgbClr val="90c226"/>
                </a:solidFill>
                <a:latin typeface="Trebuchet MS"/>
              </a:rPr>
              <a:t>&lt;Nummer&gt;</a:t>
            </a:fld>
            <a:endParaRPr/>
          </a:p>
        </p:txBody>
      </p:sp>
      <p:sp>
        <p:nvSpPr>
          <p:cNvPr id="24" name="PlaceHolder 2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>
                <a:latin typeface="Trebuchet MS"/>
              </a:rPr>
              <a:t>Klicken Sie, um die Formate des Gliederungstextes zu bearbeiten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Trebuchet MS"/>
              </a:rPr>
              <a:t>Zweite Gliederungsebene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200">
                <a:latin typeface="Trebuchet MS"/>
              </a:rPr>
              <a:t>Dritte Gliederungsebene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200">
                <a:latin typeface="Trebuchet MS"/>
              </a:rPr>
              <a:t>Vierte Gliederungsebene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Trebuchet MS"/>
              </a:rPr>
              <a:t>Fünfte Gliederungsebene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Trebuchet MS"/>
              </a:rPr>
              <a:t>Sechste Gliederungsebene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Trebuchet MS"/>
              </a:rPr>
              <a:t>Siebente Gliederungsebene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60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61" name="CustomShape 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2" name="CustomShape 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3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64" name="CustomShape 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5" name="CustomShape 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66" name="CustomShape 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7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8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9" name="PlaceHolder 1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Klicken Sie, um das Format des Titeltextes zu bearbeitenTitelmasterformat durch Klicken bearbeiten</a:t>
            </a:r>
            <a:endParaRPr/>
          </a:p>
        </p:txBody>
      </p:sp>
      <p:sp>
        <p:nvSpPr>
          <p:cNvPr id="70" name="PlaceHolder 1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Klicken Sie, um die Formate des Gliederungstextes zu bearbeiten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Trebuchet MS"/>
              </a:rPr>
              <a:t>Zweite Gliederungsebene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Dritte Gliederungsebene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Trebuchet MS"/>
              </a:rPr>
              <a:t>Vierte Gliederungsebene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Fünfte Gliederungsebene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Sechste Gliederungsebene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Siebente GliederungsebeneFormatvorlagen des Textmasters bearbeiten</a:t>
            </a:r>
            <a:endParaRPr/>
          </a:p>
          <a:p>
            <a:pPr lvl="1"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Zweite Ebene</a:t>
            </a:r>
            <a:endParaRPr/>
          </a:p>
          <a:p>
            <a:pPr lvl="2"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1400">
                <a:solidFill>
                  <a:srgbClr val="404040"/>
                </a:solidFill>
                <a:latin typeface="Trebuchet MS"/>
              </a:rPr>
              <a:t>Dritte Ebene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1200">
                <a:solidFill>
                  <a:srgbClr val="404040"/>
                </a:solidFill>
                <a:latin typeface="Trebuchet MS"/>
              </a:rPr>
              <a:t>Vierte Ebene</a:t>
            </a:r>
            <a:endParaRPr/>
          </a:p>
          <a:p>
            <a:pPr lvl="4"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1200">
                <a:solidFill>
                  <a:srgbClr val="404040"/>
                </a:solidFill>
                <a:latin typeface="Trebuchet MS"/>
              </a:rPr>
              <a:t>Fünfte Ebene</a:t>
            </a:r>
            <a:endParaRPr/>
          </a:p>
        </p:txBody>
      </p:sp>
      <p:sp>
        <p:nvSpPr>
          <p:cNvPr id="71" name="PlaceHolder 13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de-DE" sz="900">
                <a:solidFill>
                  <a:srgbClr val="8b8b8b"/>
                </a:solidFill>
                <a:latin typeface="Trebuchet MS"/>
              </a:rPr>
              <a:t>17.03.19</a:t>
            </a:r>
            <a:endParaRPr/>
          </a:p>
        </p:txBody>
      </p:sp>
      <p:sp>
        <p:nvSpPr>
          <p:cNvPr id="72" name="PlaceHolder 14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3" name="PlaceHolder 15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AB60B10-7953-4A85-8F2A-80E4E28F0124}" type="slidenum">
              <a:rPr lang="de-DE" sz="900">
                <a:solidFill>
                  <a:srgbClr val="90c226"/>
                </a:solidFill>
                <a:latin typeface="Trebuchet MS"/>
              </a:rPr>
              <a:t>&lt;Nummer&gt;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32000" y="2404440"/>
            <a:ext cx="8841600" cy="164592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lang="en-US" sz="6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506960" y="4050720"/>
            <a:ext cx="7766640" cy="109656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de-DE" sz="2800">
                <a:solidFill>
                  <a:srgbClr val="808080"/>
                </a:solidFill>
                <a:latin typeface="Trebuchet MS"/>
              </a:rPr>
              <a:t>Eine kurze Einführung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677160" y="1498680"/>
            <a:ext cx="8596440" cy="4542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1. Name, Entdeckung des Erregers, Krankheitserreger, Ansteckungswege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2" name="CustomShape 3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2. Iunkubationszeit, erste Symptome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677160" y="1511280"/>
            <a:ext cx="8596440" cy="4529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3. Heilungsmöglichkeiten(Therapie)/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Schutzmöglichkeiten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2800">
                <a:solidFill>
                  <a:srgbClr val="404040"/>
                </a:solidFill>
                <a:latin typeface="Trebuchet MS"/>
              </a:rPr>
              <a:t>4. Schwierigkeiten im Krankheitsverlauf/ Folgeerkrankungen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404040"/>
                </a:solidFill>
                <a:latin typeface="Trebuchet MS"/>
              </a:rPr>
              <a:t>   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Name der Infektionskrankheit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6 Impfschutz, wenn ja seit wann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"/>
            </a:pPr>
            <a:r>
              <a:rPr lang="en-US" sz="3200">
                <a:solidFill>
                  <a:srgbClr val="404040"/>
                </a:solidFill>
                <a:latin typeface="Trebuchet MS"/>
              </a:rPr>
              <a:t>Infektionsschutzgesetz/Gefahren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404040"/>
                </a:solidFill>
                <a:latin typeface="Trebuchet MS"/>
              </a:rPr>
              <a:t> </a:t>
            </a:r>
            <a:endParaRPr/>
          </a:p>
        </p:txBody>
      </p:sp>
      <p:pic>
        <p:nvPicPr>
          <p:cNvPr id="121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55520" y="-136440"/>
            <a:ext cx="9000" cy="360000"/>
          </a:xfrm>
          <a:prstGeom prst="rect">
            <a:avLst/>
          </a:prstGeom>
          <a:ln>
            <a:noFill/>
          </a:ln>
        </p:spPr>
      </p:pic>
      <p:pic>
        <p:nvPicPr>
          <p:cNvPr id="122" name="Picture 4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55520" y="-136440"/>
            <a:ext cx="9000" cy="360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